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9A30-A9C7-41DA-B61D-15431A6E1F57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A4BF-07ED-4EF9-A5D1-DD0CEE5B3F5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9A30-A9C7-41DA-B61D-15431A6E1F57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A4BF-07ED-4EF9-A5D1-DD0CEE5B3F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9A30-A9C7-41DA-B61D-15431A6E1F57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A4BF-07ED-4EF9-A5D1-DD0CEE5B3F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9A30-A9C7-41DA-B61D-15431A6E1F57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A4BF-07ED-4EF9-A5D1-DD0CEE5B3F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9A30-A9C7-41DA-B61D-15431A6E1F57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A4BF-07ED-4EF9-A5D1-DD0CEE5B3F5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9A30-A9C7-41DA-B61D-15431A6E1F57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A4BF-07ED-4EF9-A5D1-DD0CEE5B3F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9A30-A9C7-41DA-B61D-15431A6E1F57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A4BF-07ED-4EF9-A5D1-DD0CEE5B3F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9A30-A9C7-41DA-B61D-15431A6E1F57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A4BF-07ED-4EF9-A5D1-DD0CEE5B3F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9A30-A9C7-41DA-B61D-15431A6E1F57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A4BF-07ED-4EF9-A5D1-DD0CEE5B3F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9A30-A9C7-41DA-B61D-15431A6E1F57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A4BF-07ED-4EF9-A5D1-DD0CEE5B3F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9A30-A9C7-41DA-B61D-15431A6E1F57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4FA4BF-07ED-4EF9-A5D1-DD0CEE5B3F5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569A30-A9C7-41DA-B61D-15431A6E1F57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4FA4BF-07ED-4EF9-A5D1-DD0CEE5B3F5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Pathways Compliance Advisor 16.0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Running ABN’s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Main Screen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0000" b="8513"/>
          <a:stretch>
            <a:fillRect/>
          </a:stretch>
        </p:blipFill>
        <p:spPr bwMode="auto">
          <a:xfrm>
            <a:off x="1524000" y="2133600"/>
            <a:ext cx="5486400" cy="37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stCxn id="8" idx="3"/>
          </p:cNvCxnSpPr>
          <p:nvPr/>
        </p:nvCxnSpPr>
        <p:spPr>
          <a:xfrm flipV="1">
            <a:off x="1371600" y="5181600"/>
            <a:ext cx="1143000" cy="551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5410200"/>
            <a:ext cx="1143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#1 - Press Connect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6019800"/>
            <a:ext cx="2590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#2 - Press Pre-Service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flipH="1" flipV="1">
            <a:off x="3200400" y="52578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200" y="1524000"/>
            <a:ext cx="3200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791200" cy="78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Screen – Data Screen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9719" b="3575"/>
          <a:stretch>
            <a:fillRect/>
          </a:stretch>
        </p:blipFill>
        <p:spPr bwMode="auto">
          <a:xfrm>
            <a:off x="3429000" y="1905000"/>
            <a:ext cx="5486400" cy="466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457200" y="1600200"/>
            <a:ext cx="55626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2286000"/>
            <a:ext cx="289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Input the following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Last Name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First Name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Middle Initial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Birth Date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Gender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Patient ID (acct #)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Medicare #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Skip Requisition #</a:t>
            </a:r>
          </a:p>
          <a:p>
            <a:pPr marL="342900" indent="-342900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10" idx="2"/>
          </p:cNvCxnSpPr>
          <p:nvPr/>
        </p:nvCxnSpPr>
        <p:spPr>
          <a:xfrm>
            <a:off x="8267700" y="1792307"/>
            <a:ext cx="190500" cy="7984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0" y="838200"/>
            <a:ext cx="12954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You must select our account with </a:t>
            </a:r>
            <a:r>
              <a:rPr lang="en-US" sz="1400" dirty="0" err="1" smtClean="0"/>
              <a:t>Novitas</a:t>
            </a:r>
            <a:r>
              <a:rPr lang="en-US" sz="1400" dirty="0" smtClean="0"/>
              <a:t> here</a:t>
            </a:r>
            <a:endParaRPr lang="en-US" sz="1400" dirty="0"/>
          </a:p>
        </p:txBody>
      </p:sp>
      <p:cxnSp>
        <p:nvCxnSpPr>
          <p:cNvPr id="12" name="Straight Arrow Connector 11"/>
          <p:cNvCxnSpPr>
            <a:stCxn id="15" idx="2"/>
          </p:cNvCxnSpPr>
          <p:nvPr/>
        </p:nvCxnSpPr>
        <p:spPr>
          <a:xfrm>
            <a:off x="6896100" y="1653064"/>
            <a:ext cx="1866900" cy="2004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48400" y="914400"/>
            <a:ext cx="129540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Make sure you expand each section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Screen – Data Screen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447800"/>
            <a:ext cx="54102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9074" b="3575"/>
          <a:stretch>
            <a:fillRect/>
          </a:stretch>
        </p:blipFill>
        <p:spPr bwMode="auto">
          <a:xfrm>
            <a:off x="3810000" y="2286000"/>
            <a:ext cx="515127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1752600"/>
            <a:ext cx="2895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Diagnosis Entry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Input the diagnosis from the order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Be the detective!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Use Google for ICD codes if needed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Multiple diagnosis will appear in a pop up screen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Select the one that best fits the diagnosis on the order by double clicking on the “CODE”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Then press OK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If there are multiple diagnosis, enter each one</a:t>
            </a:r>
          </a:p>
          <a:p>
            <a:pPr marL="342900" indent="-342900"/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324600" cy="78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Screen – Data Screen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447800"/>
            <a:ext cx="54102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9074" b="3575"/>
          <a:stretch>
            <a:fillRect/>
          </a:stretch>
        </p:blipFill>
        <p:spPr bwMode="auto">
          <a:xfrm>
            <a:off x="3810000" y="2362200"/>
            <a:ext cx="515127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1676400"/>
            <a:ext cx="2895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Service Line Input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Input Ordering Physician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Department should already be on “Admissions 909”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Input each service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Call the coders if you are having difficulty finding the code. Look under web outlook for HIM coders for the group numbers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Once all procedures are done press “Audit”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If a procedure is not covered, it will let you know. 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You will need to input a CNE note stating the ABN number and whether it is valid or invalid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If it is invalid, also place an F10 alert</a:t>
            </a:r>
          </a:p>
          <a:p>
            <a:pPr marL="342900" indent="-342900">
              <a:buAutoNum type="arabicPeriod"/>
            </a:pPr>
            <a:endParaRPr lang="en-US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FF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CCA1BDDB36EB44B27276CF864DBA83" ma:contentTypeVersion="0" ma:contentTypeDescription="Create a new document." ma:contentTypeScope="" ma:versionID="e0bd1129bcc22cada90e589d98a3d239">
  <xsd:schema xmlns:xsd="http://www.w3.org/2001/XMLSchema" xmlns:xs="http://www.w3.org/2001/XMLSchema" xmlns:p="http://schemas.microsoft.com/office/2006/metadata/properties" xmlns:ns2="d014551c-b3d8-4800-8cbf-85456d7f21f5" targetNamespace="http://schemas.microsoft.com/office/2006/metadata/properties" ma:root="true" ma:fieldsID="a5138f57abb3217467b1de4a033dc66d" ns2:_="">
    <xsd:import namespace="d014551c-b3d8-4800-8cbf-85456d7f21f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4551c-b3d8-4800-8cbf-85456d7f21f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014551c-b3d8-4800-8cbf-85456d7f21f5">RUC6TW2VEKYK-294-18</_dlc_DocId>
    <_dlc_DocIdUrl xmlns="d014551c-b3d8-4800-8cbf-85456d7f21f5">
      <Url>http://www.medicalcenterhealthsystem.com/Vendors/_layouts/DocIdRedir.aspx?ID=RUC6TW2VEKYK-294-18</Url>
      <Description>RUC6TW2VEKYK-294-18</Description>
    </_dlc_DocIdUrl>
  </documentManagement>
</p:properties>
</file>

<file path=customXml/itemProps1.xml><?xml version="1.0" encoding="utf-8"?>
<ds:datastoreItem xmlns:ds="http://schemas.openxmlformats.org/officeDocument/2006/customXml" ds:itemID="{59D63C93-A320-44A3-8CFF-B09BB0431F13}"/>
</file>

<file path=customXml/itemProps2.xml><?xml version="1.0" encoding="utf-8"?>
<ds:datastoreItem xmlns:ds="http://schemas.openxmlformats.org/officeDocument/2006/customXml" ds:itemID="{1D1BA294-D56A-4CE5-891D-82EB398CE3D3}"/>
</file>

<file path=customXml/itemProps3.xml><?xml version="1.0" encoding="utf-8"?>
<ds:datastoreItem xmlns:ds="http://schemas.openxmlformats.org/officeDocument/2006/customXml" ds:itemID="{D35FBCF9-39D9-4D2D-9AFE-E7B24230D038}"/>
</file>

<file path=customXml/itemProps4.xml><?xml version="1.0" encoding="utf-8"?>
<ds:datastoreItem xmlns:ds="http://schemas.openxmlformats.org/officeDocument/2006/customXml" ds:itemID="{081E7701-80EC-437C-A8DA-D68805EF8984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</TotalTime>
  <Words>220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Pathways Compliance Advisor 16.0</vt:lpstr>
      <vt:lpstr>Main Screen</vt:lpstr>
      <vt:lpstr>1st Screen – Data Screen</vt:lpstr>
      <vt:lpstr>1st Screen – Data Screen</vt:lpstr>
      <vt:lpstr>1st Screen – Data Screen</vt:lpstr>
    </vt:vector>
  </TitlesOfParts>
  <Company>Medical Center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Compliance Advisor 16.0</dc:title>
  <dc:creator>nirvin</dc:creator>
  <cp:lastModifiedBy>nirvin</cp:lastModifiedBy>
  <cp:revision>6</cp:revision>
  <dcterms:created xsi:type="dcterms:W3CDTF">2013-05-19T01:54:05Z</dcterms:created>
  <dcterms:modified xsi:type="dcterms:W3CDTF">2013-05-19T02:45:42Z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0x010100FBCCA1BDDB36EB44B27276CF864DBA83</vt:lpwstr>
  </property>
  <property fmtid="{D5CDD505-2E9C-101B-9397-08002B2CF9AE}" pid="3" name="_dlc_DocIdItemGuid">
    <vt:lpwstr>bd2be4e7-c3f6-4ce1-8e6b-691f78f09381</vt:lpwstr>
  </property>
</Properties>
</file>